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1" d="100"/>
          <a:sy n="61" d="100"/>
        </p:scale>
        <p:origin x="12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3099-AB4C-469D-8DBB-DA1952FE7CD6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3844-FC8D-494B-A734-04E0D66ED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78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3099-AB4C-469D-8DBB-DA1952FE7CD6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3844-FC8D-494B-A734-04E0D66ED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7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3099-AB4C-469D-8DBB-DA1952FE7CD6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3844-FC8D-494B-A734-04E0D66ED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44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3099-AB4C-469D-8DBB-DA1952FE7CD6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3844-FC8D-494B-A734-04E0D66ED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33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3099-AB4C-469D-8DBB-DA1952FE7CD6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3844-FC8D-494B-A734-04E0D66ED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11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3099-AB4C-469D-8DBB-DA1952FE7CD6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3844-FC8D-494B-A734-04E0D66ED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3099-AB4C-469D-8DBB-DA1952FE7CD6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3844-FC8D-494B-A734-04E0D66ED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49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3099-AB4C-469D-8DBB-DA1952FE7CD6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3844-FC8D-494B-A734-04E0D66ED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59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3099-AB4C-469D-8DBB-DA1952FE7CD6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3844-FC8D-494B-A734-04E0D66ED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03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3099-AB4C-469D-8DBB-DA1952FE7CD6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3844-FC8D-494B-A734-04E0D66ED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6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3099-AB4C-469D-8DBB-DA1952FE7CD6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3844-FC8D-494B-A734-04E0D66ED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731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13099-AB4C-469D-8DBB-DA1952FE7CD6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83844-FC8D-494B-A734-04E0D66ED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12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14151" y="1210962"/>
            <a:ext cx="788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March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19783" y="1210962"/>
            <a:ext cx="1829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Friday, April 12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26279" y="2233731"/>
            <a:ext cx="6642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Berlin Sans FB Demi" panose="020E0802020502020306" pitchFamily="34" charset="0"/>
              </a:rPr>
              <a:t>Create </a:t>
            </a:r>
            <a:r>
              <a:rPr lang="en-US" sz="3600" dirty="0" smtClean="0">
                <a:latin typeface="Berlin Sans FB Demi" panose="020E0802020502020306" pitchFamily="34" charset="0"/>
              </a:rPr>
              <a:t>a musical instrument</a:t>
            </a:r>
            <a:endParaRPr lang="en-US" sz="36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444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</TotalTime>
  <Words>9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 Sans FB Demi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Brooke</dc:creator>
  <cp:lastModifiedBy>Chelsea Whitesell</cp:lastModifiedBy>
  <cp:revision>12</cp:revision>
  <dcterms:created xsi:type="dcterms:W3CDTF">2017-04-03T15:50:09Z</dcterms:created>
  <dcterms:modified xsi:type="dcterms:W3CDTF">2019-03-18T00:27:33Z</dcterms:modified>
</cp:coreProperties>
</file>